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370" y="-10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408" cy="500549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2215" y="0"/>
            <a:ext cx="2984408" cy="500549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r">
              <a:defRPr sz="1200"/>
            </a:lvl1pPr>
          </a:lstStyle>
          <a:p>
            <a:fld id="{DD84B766-F539-46C5-8A12-89DD86654312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0888"/>
            <a:ext cx="260032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91" tIns="44595" rIns="89191" bIns="4459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355" y="4759876"/>
            <a:ext cx="5511453" cy="4509602"/>
          </a:xfrm>
          <a:prstGeom prst="rect">
            <a:avLst/>
          </a:prstGeom>
        </p:spPr>
        <p:txBody>
          <a:bodyPr vert="horz" lIns="89191" tIns="44595" rIns="89191" bIns="4459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8198"/>
            <a:ext cx="2984408" cy="500549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2215" y="9518198"/>
            <a:ext cx="2984408" cy="500549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r">
              <a:defRPr sz="1200"/>
            </a:lvl1pPr>
          </a:lstStyle>
          <a:p>
            <a:fld id="{B946DC9B-B47A-42FE-AFE3-D6AF2F5BD6C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44713" y="750888"/>
            <a:ext cx="2600325" cy="37592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DC9B-B47A-42FE-AFE3-D6AF2F5BD6C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6858000" cy="9906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267869" y="5984883"/>
            <a:ext cx="4768511" cy="103189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14291" y="3611553"/>
            <a:ext cx="4822065" cy="2185283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225023" y="6232530"/>
            <a:ext cx="4800600" cy="1712929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090" y="396702"/>
            <a:ext cx="1318010" cy="845220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800612" cy="8452202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6858000" cy="9906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4198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761" y="6810389"/>
            <a:ext cx="5829300" cy="11350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2786048"/>
            <a:ext cx="5829300" cy="38890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535762" y="6707200"/>
            <a:ext cx="5840057" cy="103189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5027" y="412719"/>
            <a:ext cx="5765025" cy="113507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08629" y="7016765"/>
            <a:ext cx="2299098" cy="818622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93017" y="1031848"/>
            <a:ext cx="4114800" cy="59436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14597" y="7842271"/>
            <a:ext cx="2293131" cy="9149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24" y="0"/>
            <a:ext cx="6804446" cy="9906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66920"/>
            <a:ext cx="6172200" cy="653750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A717DF-DE80-4360-865D-26E875BBFFBC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992D68-9285-4A69-87E1-0E9808110F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28604" y="4881562"/>
            <a:ext cx="6072230" cy="24288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日程：平成</a:t>
            </a:r>
            <a:r>
              <a:rPr kumimoji="1" lang="en-US" altLang="ja-JP" dirty="0" smtClean="0">
                <a:solidFill>
                  <a:schemeClr val="tx1"/>
                </a:solidFill>
              </a:rPr>
              <a:t>29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</a:t>
            </a:r>
            <a:r>
              <a:rPr lang="en-US" altLang="ja-JP" dirty="0" smtClean="0">
                <a:solidFill>
                  <a:schemeClr val="tx1"/>
                </a:solidFill>
              </a:rPr>
              <a:t>8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26</a:t>
            </a:r>
            <a:r>
              <a:rPr lang="ja-JP" altLang="en-US" dirty="0" smtClean="0">
                <a:solidFill>
                  <a:schemeClr val="tx1"/>
                </a:solidFill>
              </a:rPr>
              <a:t>日（土）　</a:t>
            </a:r>
            <a:r>
              <a:rPr lang="en-US" altLang="ja-JP" dirty="0" smtClean="0">
                <a:solidFill>
                  <a:schemeClr val="tx1"/>
                </a:solidFill>
              </a:rPr>
              <a:t>18</a:t>
            </a:r>
            <a:r>
              <a:rPr lang="ja-JP" altLang="en-US" dirty="0" smtClean="0">
                <a:solidFill>
                  <a:schemeClr val="tx1"/>
                </a:solidFill>
              </a:rPr>
              <a:t>時～</a:t>
            </a:r>
            <a:r>
              <a:rPr lang="en-US" altLang="ja-JP" dirty="0" smtClean="0">
                <a:solidFill>
                  <a:schemeClr val="tx1"/>
                </a:solidFill>
              </a:rPr>
              <a:t>21</a:t>
            </a:r>
            <a:r>
              <a:rPr lang="ja-JP" altLang="en-US" dirty="0" smtClean="0">
                <a:solidFill>
                  <a:schemeClr val="tx1"/>
                </a:solidFill>
              </a:rPr>
              <a:t>時まで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場所：ＮＰＯ法人わきあいあい交流処　浜田市田橋町</a:t>
            </a:r>
            <a:r>
              <a:rPr lang="en-US" altLang="ja-JP" dirty="0" smtClean="0">
                <a:solidFill>
                  <a:schemeClr val="tx1"/>
                </a:solidFill>
              </a:rPr>
              <a:t>953-2</a:t>
            </a:r>
          </a:p>
          <a:p>
            <a:r>
              <a:rPr kumimoji="1" lang="ja-JP" altLang="en-US" dirty="0">
                <a:solidFill>
                  <a:schemeClr val="tx1"/>
                </a:solidFill>
              </a:rPr>
              <a:t>参加</a:t>
            </a:r>
            <a:r>
              <a:rPr kumimoji="1" lang="ja-JP" altLang="en-US" dirty="0" smtClean="0">
                <a:solidFill>
                  <a:schemeClr val="tx1"/>
                </a:solidFill>
              </a:rPr>
              <a:t>条件：</a:t>
            </a:r>
            <a:r>
              <a:rPr kumimoji="1" lang="en-US" altLang="ja-JP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dirty="0" smtClean="0">
                <a:solidFill>
                  <a:schemeClr val="tx1"/>
                </a:solidFill>
              </a:rPr>
              <a:t>代・</a:t>
            </a:r>
            <a:r>
              <a:rPr kumimoji="1" lang="en-US" altLang="ja-JP" dirty="0" smtClean="0">
                <a:solidFill>
                  <a:schemeClr val="tx1"/>
                </a:solidFill>
              </a:rPr>
              <a:t>40</a:t>
            </a:r>
            <a:r>
              <a:rPr kumimoji="1" lang="ja-JP" altLang="en-US" dirty="0" smtClean="0">
                <a:solidFill>
                  <a:schemeClr val="tx1"/>
                </a:solidFill>
              </a:rPr>
              <a:t>代・</a:t>
            </a:r>
            <a:r>
              <a:rPr kumimoji="1" lang="en-US" altLang="ja-JP" dirty="0" smtClean="0">
                <a:solidFill>
                  <a:schemeClr val="tx1"/>
                </a:solidFill>
              </a:rPr>
              <a:t>50</a:t>
            </a:r>
            <a:r>
              <a:rPr kumimoji="1" lang="ja-JP" altLang="en-US" dirty="0" smtClean="0">
                <a:solidFill>
                  <a:schemeClr val="tx1"/>
                </a:solidFill>
              </a:rPr>
              <a:t>代の独身者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参加費：男性　</a:t>
            </a:r>
            <a:r>
              <a:rPr lang="en-US" altLang="ja-JP" dirty="0" smtClean="0">
                <a:solidFill>
                  <a:schemeClr val="tx1"/>
                </a:solidFill>
              </a:rPr>
              <a:t>3000</a:t>
            </a:r>
            <a:r>
              <a:rPr lang="ja-JP" altLang="en-US" dirty="0" smtClean="0">
                <a:solidFill>
                  <a:schemeClr val="tx1"/>
                </a:solidFill>
              </a:rPr>
              <a:t>円　女性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</a:rPr>
              <a:t>2500</a:t>
            </a:r>
            <a:r>
              <a:rPr lang="ja-JP" altLang="en-US" dirty="0" smtClean="0">
                <a:solidFill>
                  <a:schemeClr val="tx1"/>
                </a:solidFill>
              </a:rPr>
              <a:t>円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申し込み先：ＮＰＯ法人わきあいあい（担当 </a:t>
            </a:r>
            <a:r>
              <a:rPr lang="ja-JP" altLang="en-US" dirty="0" smtClean="0">
                <a:solidFill>
                  <a:schemeClr val="tx1"/>
                </a:solidFill>
              </a:rPr>
              <a:t>三浦・静野）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                   wakiaiai</a:t>
            </a:r>
            <a:r>
              <a:rPr lang="en-US" altLang="ja-JP" dirty="0" smtClean="0">
                <a:solidFill>
                  <a:srgbClr val="FF0000"/>
                </a:solidFill>
              </a:rPr>
              <a:t>_npo_hamada@yahoo.co.jp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                   氏名・年齢・連絡先を記入して送信して下さい。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締切</a:t>
            </a:r>
            <a:r>
              <a:rPr lang="en-US" altLang="ja-JP" dirty="0" smtClean="0">
                <a:solidFill>
                  <a:schemeClr val="tx1"/>
                </a:solidFill>
              </a:rPr>
              <a:t>:</a:t>
            </a:r>
            <a:r>
              <a:rPr lang="ja-JP" altLang="en-US" dirty="0" smtClean="0">
                <a:solidFill>
                  <a:schemeClr val="tx1"/>
                </a:solidFill>
              </a:rPr>
              <a:t>平成</a:t>
            </a:r>
            <a:r>
              <a:rPr lang="en-US" altLang="ja-JP" dirty="0" smtClean="0">
                <a:solidFill>
                  <a:schemeClr val="tx1"/>
                </a:solidFill>
              </a:rPr>
              <a:t>29</a:t>
            </a:r>
            <a:r>
              <a:rPr lang="ja-JP" altLang="en-US" dirty="0" smtClean="0">
                <a:solidFill>
                  <a:schemeClr val="tx1"/>
                </a:solidFill>
              </a:rPr>
              <a:t>年</a:t>
            </a:r>
            <a:r>
              <a:rPr lang="en-US" altLang="ja-JP" dirty="0" smtClean="0">
                <a:solidFill>
                  <a:schemeClr val="tx1"/>
                </a:solidFill>
              </a:rPr>
              <a:t>8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</a:rPr>
              <a:t>21</a:t>
            </a:r>
            <a:r>
              <a:rPr lang="ja-JP" altLang="en-US" dirty="0" smtClean="0">
                <a:solidFill>
                  <a:schemeClr val="tx1"/>
                </a:solidFill>
              </a:rPr>
              <a:t>日（月）まで。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1480" y="238092"/>
            <a:ext cx="5786478" cy="2726550"/>
          </a:xfrm>
        </p:spPr>
        <p:txBody>
          <a:bodyPr>
            <a:normAutofit fontScale="90000"/>
          </a:bodyPr>
          <a:lstStyle/>
          <a:p>
            <a:r>
              <a:rPr lang="ja-JP" altLang="en-US" sz="5400" dirty="0" smtClean="0"/>
              <a:t>第</a:t>
            </a:r>
            <a:r>
              <a:rPr lang="en-US" altLang="ja-JP" sz="5400" dirty="0" smtClean="0"/>
              <a:t>3</a:t>
            </a:r>
            <a:r>
              <a:rPr lang="ja-JP" altLang="en-US" sz="5400" dirty="0" smtClean="0"/>
              <a:t>回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友達ＴＯ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8900" dirty="0" smtClean="0"/>
              <a:t>流しそうめん</a:t>
            </a:r>
            <a:endParaRPr kumimoji="1" lang="ja-JP" altLang="en-US" sz="89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0474" y="7381892"/>
            <a:ext cx="3157526" cy="228601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kumimoji="1" lang="en-US" altLang="ja-JP" b="1" dirty="0" smtClean="0">
                <a:solidFill>
                  <a:schemeClr val="tx1"/>
                </a:solidFill>
              </a:rPr>
              <a:t>9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号線から弥栄方面へ</a:t>
            </a:r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b="1" dirty="0" smtClean="0">
                <a:solidFill>
                  <a:schemeClr val="tx1"/>
                </a:solidFill>
              </a:rPr>
              <a:t>内田トンネルを抜けて、二つ目の橋を右折。しばらく道なりに行くと右手にあります。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ja-JP" b="1" dirty="0" smtClean="0">
                <a:solidFill>
                  <a:schemeClr val="tx1"/>
                </a:solidFill>
              </a:rPr>
              <a:t>Google</a:t>
            </a:r>
            <a:r>
              <a:rPr lang="ja-JP" altLang="en-US" b="1" dirty="0" smtClean="0">
                <a:solidFill>
                  <a:schemeClr val="tx1"/>
                </a:solidFill>
              </a:rPr>
              <a:t>マップ</a:t>
            </a:r>
            <a:r>
              <a:rPr lang="en-US" altLang="ja-JP" b="1" dirty="0" smtClean="0">
                <a:solidFill>
                  <a:schemeClr val="tx1"/>
                </a:solidFill>
              </a:rPr>
              <a:t>Tea drops</a:t>
            </a:r>
            <a:r>
              <a:rPr lang="ja-JP" altLang="en-US" b="1" dirty="0" smtClean="0">
                <a:solidFill>
                  <a:schemeClr val="tx1"/>
                </a:solidFill>
              </a:rPr>
              <a:t>で検索してください。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b="1" dirty="0" smtClean="0">
                <a:solidFill>
                  <a:schemeClr val="tx1"/>
                </a:solidFill>
              </a:rPr>
              <a:t>同じ敷地内にあります。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85728" y="2952736"/>
            <a:ext cx="6215106" cy="18573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内容：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とにかく出会わなければ、何もならず！でも、堅苦しいのはちょっと・・・と、言うことで　「おいしい食事・ゆるくて楽しいイベント」に参加しませんか？流しそうめんのあとは、花火をしながら楽しみましょう。デザートもあります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(*^^*)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＊アルコール類もあります。</a:t>
            </a:r>
            <a:endParaRPr kumimoji="1" lang="ja-JP" altLang="en-US" sz="16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8" y="7453330"/>
            <a:ext cx="3205341" cy="20890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142</TotalTime>
  <Words>80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雪藤</vt:lpstr>
      <vt:lpstr>第3回 友達ＴＯ 流しそうめん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kana</dc:creator>
  <cp:lastModifiedBy>kana</cp:lastModifiedBy>
  <cp:revision>27</cp:revision>
  <dcterms:created xsi:type="dcterms:W3CDTF">2017-07-11T05:51:21Z</dcterms:created>
  <dcterms:modified xsi:type="dcterms:W3CDTF">2017-07-22T08:21:41Z</dcterms:modified>
</cp:coreProperties>
</file>