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59" r:id="rId2"/>
  </p:sldIdLst>
  <p:sldSz cx="7775575" cy="10907713"/>
  <p:notesSz cx="6794500" cy="9925050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640000"/>
    <a:srgbClr val="FFC000"/>
    <a:srgbClr val="3E0000"/>
    <a:srgbClr val="B00E17"/>
    <a:srgbClr val="905A36"/>
    <a:srgbClr val="905B37"/>
    <a:srgbClr val="B5AC3A"/>
    <a:srgbClr val="CC3300"/>
    <a:srgbClr val="4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2268" y="6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797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8646" y="0"/>
            <a:ext cx="2944283" cy="497976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2017/5/16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431"/>
            <a:ext cx="5435600" cy="3907988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7077"/>
            <a:ext cx="2944283" cy="49797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8646" y="9427077"/>
            <a:ext cx="2944283" cy="49797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iming>
    <p:tnLst>
      <p:par>
        <p:cTn id="1" dur="indefinite" restart="never" nodeType="tmRoot"/>
      </p:par>
    </p:tnLst>
  </p:timing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914153" flipH="1">
            <a:off x="2463880" y="5432007"/>
            <a:ext cx="1179721" cy="1219351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63500"/>
          </a:effectLst>
        </p:spPr>
      </p:pic>
      <p:grpSp>
        <p:nvGrpSpPr>
          <p:cNvPr id="32" name="図形グループ 31"/>
          <p:cNvGrpSpPr/>
          <p:nvPr/>
        </p:nvGrpSpPr>
        <p:grpSpPr>
          <a:xfrm>
            <a:off x="-207567" y="80322"/>
            <a:ext cx="8306822" cy="4645491"/>
            <a:chOff x="-265624" y="0"/>
            <a:chExt cx="8306822" cy="4645491"/>
          </a:xfrm>
        </p:grpSpPr>
        <p:sp>
          <p:nvSpPr>
            <p:cNvPr id="31" name="正方形/長方形 30"/>
            <p:cNvSpPr/>
            <p:nvPr/>
          </p:nvSpPr>
          <p:spPr>
            <a:xfrm>
              <a:off x="0" y="0"/>
              <a:ext cx="7775575" cy="247313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弧 29"/>
            <p:cNvSpPr/>
            <p:nvPr/>
          </p:nvSpPr>
          <p:spPr>
            <a:xfrm>
              <a:off x="-265624" y="1368381"/>
              <a:ext cx="8306822" cy="3277110"/>
            </a:xfrm>
            <a:prstGeom prst="arc">
              <a:avLst>
                <a:gd name="adj1" fmla="val 11231206"/>
                <a:gd name="adj2" fmla="val 21196095"/>
              </a:avLst>
            </a:prstGeom>
            <a:solidFill>
              <a:srgbClr val="FFFFFF"/>
            </a:solidFill>
            <a:ln w="57150" cmpd="thickThin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5" name="テキスト ボックス 4"/>
          <p:cNvSpPr txBox="1"/>
          <p:nvPr/>
        </p:nvSpPr>
        <p:spPr>
          <a:xfrm>
            <a:off x="719768" y="1086888"/>
            <a:ext cx="6334848" cy="1503970"/>
          </a:xfrm>
          <a:prstGeom prst="rect">
            <a:avLst/>
          </a:prstGeom>
          <a:noFill/>
        </p:spPr>
        <p:txBody>
          <a:bodyPr wrap="none" rtlCol="0" anchor="ctr">
            <a:prstTxWarp prst="textArchUp">
              <a:avLst>
                <a:gd name="adj" fmla="val 11125891"/>
              </a:avLst>
            </a:prstTxWarp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メイリオ"/>
                <a:ea typeface="メイリオ"/>
                <a:cs typeface="メイリオ"/>
              </a:rPr>
              <a:t>美味</a:t>
            </a:r>
            <a:r>
              <a:rPr lang="ja-JP" altLang="en-US" sz="2800" b="1" dirty="0" smtClean="0">
                <a:solidFill>
                  <a:schemeClr val="bg1"/>
                </a:solidFill>
                <a:latin typeface="メイリオ"/>
                <a:ea typeface="メイリオ"/>
                <a:cs typeface="メイリオ"/>
              </a:rPr>
              <a:t>しいお</a:t>
            </a:r>
            <a:r>
              <a:rPr lang="ja-JP" altLang="en-US" sz="2800" b="1" dirty="0">
                <a:solidFill>
                  <a:schemeClr val="bg1"/>
                </a:solidFill>
                <a:latin typeface="メイリオ"/>
                <a:ea typeface="メイリオ"/>
                <a:cs typeface="メイリオ"/>
              </a:rPr>
              <a:t>肉</a:t>
            </a:r>
            <a:r>
              <a:rPr lang="ja-JP" altLang="en-US" sz="2800" b="1" dirty="0" smtClean="0">
                <a:solidFill>
                  <a:schemeClr val="bg1"/>
                </a:solidFill>
                <a:latin typeface="メイリオ"/>
                <a:ea typeface="メイリオ"/>
                <a:cs typeface="メイリオ"/>
              </a:rPr>
              <a:t>と野菜・お菓子を</a:t>
            </a:r>
            <a:endParaRPr kumimoji="1" lang="en-US" altLang="ja-JP" sz="2800" b="1" dirty="0" smtClean="0">
              <a:solidFill>
                <a:schemeClr val="bg1"/>
              </a:solidFill>
              <a:latin typeface="メイリオ"/>
              <a:ea typeface="メイリオ"/>
              <a:cs typeface="メイリオ"/>
            </a:endParaRPr>
          </a:p>
          <a:p>
            <a:pPr algn="ctr"/>
            <a:r>
              <a:rPr kumimoji="1" lang="ja-JP" altLang="en-US" sz="2800" b="1" dirty="0" smtClean="0">
                <a:solidFill>
                  <a:schemeClr val="bg1"/>
                </a:solidFill>
                <a:latin typeface="メイリオ"/>
                <a:ea typeface="メイリオ"/>
                <a:cs typeface="メイリオ"/>
              </a:rPr>
              <a:t>みんなでおいしく食べよう！</a:t>
            </a:r>
            <a:endParaRPr kumimoji="1" lang="ja-JP" altLang="en-US" sz="3600" b="1" dirty="0">
              <a:solidFill>
                <a:schemeClr val="bg1"/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623866" y="6752991"/>
            <a:ext cx="6797597" cy="3732129"/>
          </a:xfrm>
          <a:prstGeom prst="roundRect">
            <a:avLst>
              <a:gd name="adj" fmla="val 8396"/>
            </a:avLst>
          </a:prstGeom>
          <a:ln w="57150" cmpd="sng">
            <a:solidFill>
              <a:schemeClr val="accent5">
                <a:lumMod val="75000"/>
              </a:schemeClr>
            </a:solidFill>
          </a:ln>
          <a:effectLst>
            <a:outerShdw dist="101600" dir="1920000" sx="101000" sy="101000" algn="tl" rotWithShape="0">
              <a:srgbClr val="ED7D31"/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 rot="20969333">
            <a:off x="1842824" y="1519227"/>
            <a:ext cx="12912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0" b="1" dirty="0">
                <a:solidFill>
                  <a:schemeClr val="accent5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ＤＦＰ太丸ゴシック体"/>
              </a:rPr>
              <a:t>友</a:t>
            </a:r>
            <a:endParaRPr kumimoji="1" lang="ja-JP" altLang="en-US" sz="8000" b="1" dirty="0">
              <a:solidFill>
                <a:schemeClr val="accent5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ＤＦＰ太丸ゴシック体"/>
            </a:endParaRPr>
          </a:p>
        </p:txBody>
      </p:sp>
      <p:sp>
        <p:nvSpPr>
          <p:cNvPr id="2" name="円形吹き出し 1"/>
          <p:cNvSpPr/>
          <p:nvPr/>
        </p:nvSpPr>
        <p:spPr>
          <a:xfrm rot="20526917">
            <a:off x="589589" y="1876218"/>
            <a:ext cx="1220746" cy="731391"/>
          </a:xfrm>
          <a:prstGeom prst="wedgeEllipseCallout">
            <a:avLst>
              <a:gd name="adj1" fmla="val 37607"/>
              <a:gd name="adj2" fmla="val 6379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/>
              <a:t>第</a:t>
            </a:r>
            <a:r>
              <a:rPr lang="en-US" altLang="ja-JP" sz="1600" dirty="0" smtClean="0"/>
              <a:t>1</a:t>
            </a:r>
            <a:r>
              <a:rPr lang="ja-JP" altLang="en-US" sz="1600" dirty="0" smtClean="0"/>
              <a:t>回</a:t>
            </a:r>
            <a:endParaRPr kumimoji="1" lang="ja-JP" altLang="en-US" sz="1600" dirty="0"/>
          </a:p>
        </p:txBody>
      </p:sp>
      <p:pic>
        <p:nvPicPr>
          <p:cNvPr id="8" name="図 7" descr="bbq-01.png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4778">
            <a:off x="446066" y="2504555"/>
            <a:ext cx="7093132" cy="3181520"/>
          </a:xfrm>
          <a:prstGeom prst="rect">
            <a:avLst/>
          </a:prstGeom>
          <a:effectLst>
            <a:outerShdw dist="101600" dir="7020000" sx="101000" sy="101000" algn="tl" rotWithShape="0">
              <a:schemeClr val="accent2"/>
            </a:outerShdw>
          </a:effectLst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90876">
            <a:off x="4403972" y="5420822"/>
            <a:ext cx="685002" cy="112731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1" name="図 10" descr="bbq-04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97586">
            <a:off x="717038" y="5411488"/>
            <a:ext cx="1648968" cy="135940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2" name="図 11" descr="bbq-05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825012">
            <a:off x="5548478" y="4902508"/>
            <a:ext cx="1231432" cy="217756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pSp>
        <p:nvGrpSpPr>
          <p:cNvPr id="13" name="図形グループ 12"/>
          <p:cNvGrpSpPr/>
          <p:nvPr/>
        </p:nvGrpSpPr>
        <p:grpSpPr>
          <a:xfrm>
            <a:off x="930045" y="6901363"/>
            <a:ext cx="6193619" cy="3167706"/>
            <a:chOff x="688878" y="7030028"/>
            <a:chExt cx="6531897" cy="3340719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688878" y="7465622"/>
              <a:ext cx="6023785" cy="38950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kumimoji="1" lang="ja-JP" altLang="en-US" sz="1800" dirty="0" smtClean="0"/>
                <a:t>場所：</a:t>
              </a:r>
              <a:r>
                <a:rPr lang="en-US" altLang="ja-JP" sz="1800" dirty="0" smtClean="0"/>
                <a:t>NPO</a:t>
              </a:r>
              <a:r>
                <a:rPr lang="ja-JP" altLang="en-US" sz="1800" dirty="0" smtClean="0"/>
                <a:t>法人わきあいあい交流処　浜田市田橋町</a:t>
              </a:r>
              <a:r>
                <a:rPr lang="en-US" altLang="ja-JP" sz="1800" dirty="0" smtClean="0"/>
                <a:t>953-1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88878" y="10013702"/>
              <a:ext cx="6531897" cy="3570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dirty="0" smtClean="0"/>
                <a:t>お問合せ</a:t>
              </a:r>
              <a:r>
                <a:rPr lang="ja-JP" altLang="en-US" sz="1600" dirty="0" smtClean="0"/>
                <a:t>：</a:t>
              </a:r>
              <a:r>
                <a:rPr lang="en-US" altLang="ja-JP" sz="1600" dirty="0" smtClean="0"/>
                <a:t>NPO</a:t>
              </a:r>
              <a:r>
                <a:rPr lang="ja-JP" altLang="en-US" sz="1600" dirty="0"/>
                <a:t>法人</a:t>
              </a:r>
              <a:r>
                <a:rPr lang="ja-JP" altLang="en-US" sz="1600" dirty="0" smtClean="0"/>
                <a:t>わきあいあい</a:t>
              </a:r>
              <a:r>
                <a:rPr lang="ja-JP" altLang="en-US" sz="1600" dirty="0"/>
                <a:t>　</a:t>
              </a:r>
              <a:r>
                <a:rPr lang="en-US" altLang="ja-JP" sz="1600" dirty="0" smtClean="0"/>
                <a:t>wakiaiai_npo_hamada@yahoo.co.jp</a:t>
              </a:r>
              <a:endParaRPr kumimoji="1" lang="ja-JP" altLang="en-US" sz="1600" dirty="0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688878" y="7810920"/>
              <a:ext cx="5033118" cy="38950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ja-JP" altLang="en-US" sz="1800" dirty="0"/>
                <a:t>持ち物</a:t>
              </a:r>
              <a:r>
                <a:rPr kumimoji="1" lang="ja-JP" altLang="en-US" sz="1800" dirty="0" smtClean="0"/>
                <a:t>：</a:t>
              </a:r>
              <a:r>
                <a:rPr lang="ja-JP" altLang="en-US" sz="1800" dirty="0" smtClean="0"/>
                <a:t>・マイ箸　・マイ食器　・名刺（あれば）　</a:t>
              </a:r>
              <a:endParaRPr lang="en-US" altLang="ja-JP" sz="1800" dirty="0" smtClean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688878" y="7030028"/>
              <a:ext cx="4574980" cy="38950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kumimoji="1" lang="ja-JP" altLang="en-US" sz="1800" dirty="0" smtClean="0"/>
                <a:t>日程：</a:t>
              </a:r>
              <a:r>
                <a:rPr lang="en-US" altLang="ja-JP" sz="1800" dirty="0"/>
                <a:t>6</a:t>
              </a:r>
              <a:r>
                <a:rPr lang="ja-JP" altLang="en-US" sz="1800" dirty="0" smtClean="0"/>
                <a:t>月</a:t>
              </a:r>
              <a:r>
                <a:rPr lang="en-US" altLang="ja-JP" sz="1800" dirty="0" smtClean="0"/>
                <a:t>1</a:t>
              </a:r>
              <a:r>
                <a:rPr lang="en-US" altLang="ja-JP" sz="1800" dirty="0"/>
                <a:t>1</a:t>
              </a:r>
              <a:r>
                <a:rPr lang="ja-JP" altLang="en-US" sz="1800" dirty="0" smtClean="0"/>
                <a:t>日</a:t>
              </a:r>
              <a:r>
                <a:rPr lang="en-US" altLang="ja-JP" sz="1800" dirty="0" smtClean="0"/>
                <a:t>(</a:t>
              </a:r>
              <a:r>
                <a:rPr lang="ja-JP" altLang="en-US" sz="1800" dirty="0"/>
                <a:t>日</a:t>
              </a:r>
              <a:r>
                <a:rPr lang="en-US" altLang="ja-JP" sz="1800" dirty="0" smtClean="0"/>
                <a:t>)</a:t>
              </a:r>
              <a:r>
                <a:rPr lang="ja-JP" altLang="en-US" sz="1800" dirty="0" smtClean="0"/>
                <a:t>　午前</a:t>
              </a:r>
              <a:r>
                <a:rPr lang="en-US" altLang="ja-JP" sz="1800" dirty="0" smtClean="0"/>
                <a:t>10</a:t>
              </a:r>
              <a:r>
                <a:rPr lang="ja-JP" altLang="en-US" sz="1800" dirty="0" smtClean="0"/>
                <a:t>時</a:t>
              </a:r>
              <a:r>
                <a:rPr lang="en-US" altLang="ja-JP" sz="1800" dirty="0" smtClean="0"/>
                <a:t>〜</a:t>
              </a:r>
              <a:r>
                <a:rPr lang="ja-JP" altLang="en-US" sz="1800" dirty="0" smtClean="0"/>
                <a:t>午後</a:t>
              </a:r>
              <a:r>
                <a:rPr lang="en-US" altLang="ja-JP" sz="1800" dirty="0" smtClean="0"/>
                <a:t>14</a:t>
              </a:r>
              <a:r>
                <a:rPr lang="ja-JP" altLang="en-US" sz="1800" dirty="0" smtClean="0"/>
                <a:t>時</a:t>
              </a:r>
              <a:endParaRPr lang="en-US" altLang="ja-JP" sz="1800" dirty="0" smtClean="0"/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 rot="248451">
            <a:off x="2881676" y="1489679"/>
            <a:ext cx="15220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0" b="1" dirty="0" smtClean="0">
                <a:solidFill>
                  <a:schemeClr val="accent5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  <a:cs typeface="ＤＦＰ太丸ゴシック体"/>
              </a:rPr>
              <a:t>達</a:t>
            </a:r>
            <a:endParaRPr kumimoji="1" lang="ja-JP" altLang="en-US" sz="8000" b="1" dirty="0">
              <a:solidFill>
                <a:schemeClr val="accent5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  <a:cs typeface="ＤＦＰ太丸ゴシック体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 rot="21240727">
            <a:off x="4194754" y="1663689"/>
            <a:ext cx="7511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7200" b="1" dirty="0">
                <a:ln>
                  <a:solidFill>
                    <a:srgbClr val="000000"/>
                  </a:solidFill>
                </a:ln>
                <a:solidFill>
                  <a:schemeClr val="accent2"/>
                </a:solidFill>
                <a:latin typeface="ＤＦＰ太丸ゴシック体"/>
                <a:ea typeface="ＤＦＰ太丸ゴシック体"/>
                <a:cs typeface="ＤＦＰ太丸ゴシック体"/>
              </a:rPr>
              <a:t>T</a:t>
            </a:r>
            <a:endParaRPr kumimoji="1" lang="ja-JP" altLang="en-US" sz="7200" b="1" dirty="0">
              <a:solidFill>
                <a:schemeClr val="accent5">
                  <a:lumMod val="75000"/>
                </a:schemeClr>
              </a:solidFill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 rot="226428">
            <a:off x="4881589" y="1711922"/>
            <a:ext cx="7540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7200" b="1" dirty="0" smtClean="0">
                <a:ln>
                  <a:solidFill>
                    <a:srgbClr val="000000"/>
                  </a:solidFill>
                </a:ln>
                <a:solidFill>
                  <a:schemeClr val="accent2"/>
                </a:solidFill>
                <a:latin typeface="ＤＦＰ太丸ゴシック体"/>
                <a:ea typeface="ＤＦＰ太丸ゴシック体"/>
                <a:cs typeface="ＤＦＰ太丸ゴシック体"/>
              </a:rPr>
              <a:t>O</a:t>
            </a:r>
            <a:endParaRPr kumimoji="1" lang="ja-JP" altLang="en-US" sz="7200" b="1" dirty="0">
              <a:solidFill>
                <a:schemeClr val="accent5">
                  <a:lumMod val="75000"/>
                </a:schemeClr>
              </a:solidFill>
              <a:latin typeface="ＤＦＰ太丸ゴシック体"/>
              <a:ea typeface="ＤＦＰ太丸ゴシック体"/>
              <a:cs typeface="ＤＦＰ太丸ゴシック体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30045" y="7941972"/>
            <a:ext cx="489589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ja-JP" altLang="en-US" sz="1800" dirty="0" smtClean="0"/>
              <a:t>参加</a:t>
            </a:r>
            <a:r>
              <a:rPr lang="ja-JP" altLang="en-US" sz="1800" dirty="0"/>
              <a:t>条件</a:t>
            </a:r>
            <a:r>
              <a:rPr kumimoji="1" lang="ja-JP" altLang="en-US" sz="1800" dirty="0" smtClean="0"/>
              <a:t>：</a:t>
            </a:r>
            <a:r>
              <a:rPr lang="en-US" altLang="ja-JP" sz="1800" dirty="0"/>
              <a:t>30</a:t>
            </a:r>
            <a:r>
              <a:rPr lang="ja-JP" altLang="en-US" sz="1800" dirty="0"/>
              <a:t>代</a:t>
            </a:r>
            <a:r>
              <a:rPr lang="ja-JP" altLang="en-US" sz="1800" dirty="0" smtClean="0"/>
              <a:t>から</a:t>
            </a:r>
            <a:r>
              <a:rPr lang="en-US" altLang="ja-JP" sz="1800" dirty="0" smtClean="0"/>
              <a:t>40</a:t>
            </a:r>
            <a:r>
              <a:rPr lang="ja-JP" altLang="en-US" sz="1800" dirty="0" smtClean="0"/>
              <a:t>代の独身者　</a:t>
            </a:r>
            <a:r>
              <a:rPr lang="en-US" altLang="ja-JP" sz="1800" dirty="0" smtClean="0"/>
              <a:t>15</a:t>
            </a:r>
            <a:r>
              <a:rPr lang="ja-JP" altLang="en-US" sz="1800" dirty="0" smtClean="0"/>
              <a:t>名程度　</a:t>
            </a:r>
            <a:endParaRPr lang="en-US" altLang="ja-JP" sz="1800" dirty="0" smtClean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916502" y="8263296"/>
            <a:ext cx="3583032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ja-JP" altLang="en-US" sz="1800" dirty="0"/>
              <a:t>参加費</a:t>
            </a:r>
            <a:r>
              <a:rPr kumimoji="1" lang="ja-JP" altLang="en-US" sz="1800" dirty="0" smtClean="0"/>
              <a:t>：</a:t>
            </a:r>
            <a:r>
              <a:rPr lang="ja-JP" altLang="en-US" sz="1800" dirty="0" smtClean="0"/>
              <a:t>男性</a:t>
            </a:r>
            <a:r>
              <a:rPr lang="en-US" altLang="ja-JP" sz="1800" dirty="0" smtClean="0"/>
              <a:t>3,000</a:t>
            </a:r>
            <a:r>
              <a:rPr lang="ja-JP" altLang="en-US" sz="1800" dirty="0" smtClean="0"/>
              <a:t>円　女性</a:t>
            </a:r>
            <a:r>
              <a:rPr lang="en-US" altLang="ja-JP" sz="1800" dirty="0" smtClean="0"/>
              <a:t>2,500</a:t>
            </a:r>
            <a:r>
              <a:rPr lang="ja-JP" altLang="en-US" sz="1800" dirty="0" smtClean="0"/>
              <a:t>円</a:t>
            </a:r>
            <a:endParaRPr lang="en-US" altLang="ja-JP" sz="1800" dirty="0" smtClean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16502" y="8565242"/>
            <a:ext cx="6428456" cy="14773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ja-JP" altLang="en-US" sz="1800" dirty="0"/>
              <a:t>内容</a:t>
            </a:r>
            <a:r>
              <a:rPr kumimoji="1" lang="ja-JP" altLang="en-US" sz="1800" dirty="0" smtClean="0"/>
              <a:t>：</a:t>
            </a:r>
            <a:r>
              <a:rPr lang="ja-JP" altLang="en-US" sz="1800" dirty="0" smtClean="0"/>
              <a:t>浜田市弥栄町産の野菜をはじめとして、地元の食材を</a:t>
            </a:r>
            <a:endParaRPr lang="en-US" altLang="ja-JP" sz="1800" dirty="0" smtClean="0"/>
          </a:p>
          <a:p>
            <a:r>
              <a:rPr lang="ja-JP" altLang="en-US" sz="1800" dirty="0" smtClean="0"/>
              <a:t>中心とした</a:t>
            </a:r>
            <a:r>
              <a:rPr lang="en-US" altLang="ja-JP" sz="1800" dirty="0" smtClean="0"/>
              <a:t>BBQ</a:t>
            </a:r>
            <a:r>
              <a:rPr lang="ja-JP" altLang="en-US" sz="1800" dirty="0" smtClean="0"/>
              <a:t>です。友達と一緒に友達を増やしに是非ご参加</a:t>
            </a:r>
            <a:endParaRPr lang="en-US" altLang="ja-JP" sz="1800" dirty="0" smtClean="0"/>
          </a:p>
          <a:p>
            <a:r>
              <a:rPr lang="ja-JP" altLang="en-US" sz="1800" dirty="0" smtClean="0"/>
              <a:t>下さい。独身者限定ですが、婚活イベントではなく、仲間や友達</a:t>
            </a:r>
            <a:endParaRPr lang="en-US" altLang="ja-JP" sz="1800" dirty="0" smtClean="0"/>
          </a:p>
          <a:p>
            <a:r>
              <a:rPr lang="ja-JP" altLang="en-US" sz="1800" dirty="0" smtClean="0"/>
              <a:t>を増やそうというイベントです。アルコールの提供はございません。</a:t>
            </a:r>
            <a:endParaRPr lang="en-US" altLang="ja-JP" sz="1800" dirty="0" smtClean="0"/>
          </a:p>
          <a:p>
            <a:endParaRPr lang="en-US" altLang="ja-JP" sz="1800" dirty="0" smtClean="0"/>
          </a:p>
        </p:txBody>
      </p:sp>
    </p:spTree>
    <p:extLst>
      <p:ext uri="{BB962C8B-B14F-4D97-AF65-F5344CB8AC3E}">
        <p14:creationId xmlns:p14="http://schemas.microsoft.com/office/powerpoint/2010/main" val="32101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0</TotalTime>
  <Words>119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ＤＦＰ太丸ゴシック体</vt:lpstr>
      <vt:lpstr>HG丸ｺﾞｼｯｸM-PRO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2014-07-08T07:38:36Z</dcterms:created>
  <dcterms:modified xsi:type="dcterms:W3CDTF">2017-05-16T01:20:48Z</dcterms:modified>
</cp:coreProperties>
</file>